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2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3E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ECCA6F-4C0E-4748-85E1-CD28440FEE84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3ABC6-1934-42B2-8312-A0667CA03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754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6D333-B8C7-443F-A52F-FBF9BA9F0334}" type="datetime1">
              <a:rPr lang="en-US" smtClean="0"/>
              <a:t>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912861 Nicola Bombaci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EEA81-5DB4-464E-B8C7-EB051792BEEA}" type="datetime1">
              <a:rPr lang="en-US" smtClean="0"/>
              <a:t>2/10/2019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912861 Nicola Bombaci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1C8D-3DF8-4833-9A2B-8B70994CEC39}" type="datetime1">
              <a:rPr lang="en-US" smtClean="0"/>
              <a:t>2/10/2019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912861 Nicola Bombaci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41ABD-F3A8-48BD-A9BB-735F9AB18F15}" type="datetime1">
              <a:rPr lang="en-US" smtClean="0"/>
              <a:t>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912861 Nicola Bombaci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FFB4-8936-44F7-B4B4-C5A32AFC56E3}" type="datetime1">
              <a:rPr lang="en-US" smtClean="0"/>
              <a:t>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912861 Nicola Bombaci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54B26-8D14-44F8-8A11-744D9B545645}" type="datetime1">
              <a:rPr lang="en-US" smtClean="0"/>
              <a:t>2/10/2019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912861 Nicola Bombaci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5605F-72E3-42E3-9BF0-CC08DA83741F}" type="datetime1">
              <a:rPr lang="en-US" smtClean="0"/>
              <a:t>2/10/2019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912861 Nicola Bombaci 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B001-3810-4DDA-A866-F3F8EB216627}" type="datetime1">
              <a:rPr lang="en-US" smtClean="0"/>
              <a:t>2/10/2019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912861 Nicola Bombaci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B159A-03CF-4F69-BDC6-66D7E1280345}" type="datetime1">
              <a:rPr lang="en-US" smtClean="0"/>
              <a:t>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912861 Nicola Bombaci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C2163-B78E-4E92-8F5D-F35915B9EC3C}" type="datetime1">
              <a:rPr lang="en-US" smtClean="0"/>
              <a:t>2/10/2019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912861 Nicola Bombaci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60963-9330-4985-A66B-A6AAF5EA6FB3}" type="datetime1">
              <a:rPr lang="en-US" smtClean="0"/>
              <a:t>2/10/2019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r>
              <a:rPr lang="en-US"/>
              <a:t>912861 Nicola Bombaci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FABF2B1-C65C-4172-8F99-950DAFBB5E41}" type="datetime1">
              <a:rPr lang="en-US" smtClean="0"/>
              <a:t>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912861 Nicola Bombaci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mp3"/><Relationship Id="rId7" Type="http://schemas.openxmlformats.org/officeDocument/2006/relationships/image" Target="../media/image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p3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ADptk38K14g?utm_source=unsplash&amp;utm_medium=referral&amp;utm_content=creditCopyText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unsplash.com/search/photos/scream?utm_source=unsplash&amp;utm_medium=referral&amp;utm_content=creditCopyTex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ipxnkyzX13U?utm_source=unsplash&amp;utm_medium=referral&amp;utm_content=creditCopyText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unsplash.com/search/photos/open-source?utm_source=unsplash&amp;utm_medium=referral&amp;utm_content=creditCopyTex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C95EC-1488-4A17-BF3D-56D6C55E3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914400"/>
          </a:xfrm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NuDrum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A9062D-A7B5-4F85-8AF4-4981FBB2F1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2212848"/>
            <a:ext cx="7315200" cy="9144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Minimalist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polirhythm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polymetric drum machine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88C163-0836-437D-9674-21E4E3159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4483" y="6356350"/>
            <a:ext cx="6021764" cy="365125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912861 Nicola Bombaci –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Politecnico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di Milano Computer Music Representations and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7C18E-6703-49F0-886D-CE724A524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close up of a synthesizer&#10;&#10;Description automatically generated">
            <a:extLst>
              <a:ext uri="{FF2B5EF4-FFF2-40B4-BE49-F238E27FC236}">
                <a16:creationId xmlns:a16="http://schemas.microsoft.com/office/drawing/2014/main" id="{761D5BC8-7197-4397-A9CD-91A209CA7B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20" t="11533" r="27792"/>
          <a:stretch/>
        </p:blipFill>
        <p:spPr>
          <a:xfrm>
            <a:off x="9274630" y="765110"/>
            <a:ext cx="2917370" cy="3898706"/>
          </a:xfrm>
          <a:prstGeom prst="rect">
            <a:avLst/>
          </a:prstGeom>
        </p:spPr>
      </p:pic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5FE2EE3E-CCB3-49B4-AE80-46678EE735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10" r="46275" b="55514"/>
          <a:stretch/>
        </p:blipFill>
        <p:spPr>
          <a:xfrm>
            <a:off x="9274630" y="2413890"/>
            <a:ext cx="2917370" cy="2030220"/>
          </a:xfrm>
          <a:prstGeom prst="rect">
            <a:avLst/>
          </a:prstGeom>
        </p:spPr>
      </p:pic>
      <p:pic>
        <p:nvPicPr>
          <p:cNvPr id="11" name="Picture 10" descr="A close up of a device&#10;&#10;Description automatically generated">
            <a:extLst>
              <a:ext uri="{FF2B5EF4-FFF2-40B4-BE49-F238E27FC236}">
                <a16:creationId xmlns:a16="http://schemas.microsoft.com/office/drawing/2014/main" id="{800D054A-FDE0-4103-94EA-EEE387B4C2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417" t="23519" r="14364" b="-2943"/>
          <a:stretch/>
        </p:blipFill>
        <p:spPr>
          <a:xfrm>
            <a:off x="9274630" y="4556970"/>
            <a:ext cx="2917370" cy="237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76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7335839-C047-457D-8E0C-E4268E6E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B1DDCC3-00A5-4610-994F-904F20C8E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00114"/>
            <a:ext cx="4053525" cy="4257773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3C95EC-1488-4A17-BF3D-56D6C55E3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557" y="1653703"/>
            <a:ext cx="3361953" cy="2470488"/>
          </a:xfrm>
        </p:spPr>
        <p:txBody>
          <a:bodyPr>
            <a:norm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NuDrum</a:t>
            </a:r>
            <a:endParaRPr lang="en-US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A9062D-A7B5-4F85-8AF4-4981FBB2F1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4724" y="4260714"/>
            <a:ext cx="3331786" cy="1032093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Spread your rhythms</a:t>
            </a:r>
          </a:p>
        </p:txBody>
      </p:sp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D3A2FA11-152E-4CEC-B8B6-9AF8A75C7E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491"/>
          <a:stretch/>
        </p:blipFill>
        <p:spPr>
          <a:xfrm>
            <a:off x="4487334" y="1300113"/>
            <a:ext cx="7061200" cy="425777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88C163-0836-437D-9674-21E4E3159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4482" y="6353579"/>
            <a:ext cx="5911517" cy="365125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912861 Nicola Bombaci –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Politecnico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di Milano Computer Music Representations and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7C18E-6703-49F0-886D-CE724A524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pPr>
                <a:spcAft>
                  <a:spcPts val="600"/>
                </a:spcAft>
              </a:pPr>
              <a:t>10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798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7335839-C047-457D-8E0C-E4268E6E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B1DDCC3-00A5-4610-994F-904F20C8E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00114"/>
            <a:ext cx="4053525" cy="4257773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3C95EC-1488-4A17-BF3D-56D6C55E3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557" y="1653703"/>
            <a:ext cx="3361953" cy="2470488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</a:t>
            </a:r>
            <a:b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Patterns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A9062D-A7B5-4F85-8AF4-4981FBB2F1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4724" y="4260714"/>
            <a:ext cx="3331786" cy="1032093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Share and play rhythmical patterns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A2FA11-152E-4CEC-B8B6-9AF8A75C7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334" y="1053002"/>
            <a:ext cx="7061200" cy="475199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88C163-0836-437D-9674-21E4E3159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4482" y="6355996"/>
            <a:ext cx="5911517" cy="365125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912861 Nicola Bombaci –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Politecnico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di Milano Computer Music Representations and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7C18E-6703-49F0-886D-CE724A524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pPr>
                <a:spcAft>
                  <a:spcPts val="600"/>
                </a:spcAft>
              </a:pPr>
              <a:t>11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591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7335839-C047-457D-8E0C-E4268E6E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B1DDCC3-00A5-4610-994F-904F20C8E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00114"/>
            <a:ext cx="4053525" cy="4257773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3C95EC-1488-4A17-BF3D-56D6C55E3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557" y="1653703"/>
            <a:ext cx="3361953" cy="2470488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Unlimited</a:t>
            </a:r>
            <a:b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A9062D-A7B5-4F85-8AF4-4981FBB2F1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4724" y="4260714"/>
            <a:ext cx="3331786" cy="1032093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Choose your best beat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3B1A261-6C83-46FA-B7BB-B8C30A255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43" y="1300114"/>
            <a:ext cx="7061200" cy="266020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88C163-0836-437D-9674-21E4E3159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4482" y="6360539"/>
            <a:ext cx="5911517" cy="365125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912861 Nicola Bombaci –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Politecnico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di Milano Computer Music Representations and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7C18E-6703-49F0-886D-CE724A524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pPr>
                <a:spcAft>
                  <a:spcPts val="600"/>
                </a:spcAft>
              </a:pPr>
              <a:t>12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511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7335839-C047-457D-8E0C-E4268E6E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B1DDCC3-00A5-4610-994F-904F20C8E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00114"/>
            <a:ext cx="4053525" cy="4257773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3C95EC-1488-4A17-BF3D-56D6C55E3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557" y="1653703"/>
            <a:ext cx="3361953" cy="2470488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own</a:t>
            </a:r>
            <a:b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A9062D-A7B5-4F85-8AF4-4981FBB2F1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4724" y="4260714"/>
            <a:ext cx="3331786" cy="1032093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Download or upload the best samples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B1A261-6C83-46FA-B7BB-B8C30A255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403" y="1300113"/>
            <a:ext cx="7396040" cy="437065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88C163-0836-437D-9674-21E4E3159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4482" y="6360539"/>
            <a:ext cx="5911517" cy="365125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912861 Nicola Bombaci –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Politecnico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di Milano Computer Music Representations and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7C18E-6703-49F0-886D-CE724A524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pPr>
                <a:spcAft>
                  <a:spcPts val="600"/>
                </a:spcAft>
              </a:pPr>
              <a:t>13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9529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3C95EC-1488-4A17-BF3D-56D6C55E3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time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A9062D-A7B5-4F85-8AF4-4981FBB2F1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>
            <a:normAutofit/>
          </a:bodyPr>
          <a:lstStyle/>
          <a:p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88C163-0836-437D-9674-21E4E3159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4483" y="6356349"/>
            <a:ext cx="5911517" cy="365125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912861 Nicola Bombaci –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Politecnico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di Milano Computer Music Representations and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7C18E-6703-49F0-886D-CE724A524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45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C95EC-1488-4A17-BF3D-56D6C55E3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9144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A9062D-A7B5-4F85-8AF4-4981FBB2F1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2212848"/>
            <a:ext cx="7315200" cy="914400"/>
          </a:xfrm>
        </p:spPr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88C163-0836-437D-9674-21E4E3159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4483" y="6356350"/>
            <a:ext cx="6274683" cy="365125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912861 Nicola Bombaci –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Politecnico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di Milano Computer Music Representations and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7C18E-6703-49F0-886D-CE724A524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987C7-2510-485A-B9AC-52F61594FDD3}"/>
              </a:ext>
            </a:extLst>
          </p:cNvPr>
          <p:cNvSpPr txBox="1"/>
          <p:nvPr/>
        </p:nvSpPr>
        <p:spPr>
          <a:xfrm>
            <a:off x="1206230" y="3307404"/>
            <a:ext cx="71788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Github</a:t>
            </a:r>
            <a:r>
              <a:rPr lang="en-US" sz="2400" dirty="0">
                <a:solidFill>
                  <a:schemeClr val="bg1"/>
                </a:solidFill>
              </a:rPr>
              <a:t> Project</a:t>
            </a:r>
            <a:endParaRPr lang="en-US" sz="2400" dirty="0"/>
          </a:p>
          <a:p>
            <a:r>
              <a:rPr lang="en-US" dirty="0"/>
              <a:t>user : </a:t>
            </a:r>
            <a:r>
              <a:rPr lang="en-US" dirty="0" err="1"/>
              <a:t>toboko</a:t>
            </a:r>
            <a:r>
              <a:rPr lang="en-US" dirty="0"/>
              <a:t> </a:t>
            </a:r>
          </a:p>
          <a:p>
            <a:r>
              <a:rPr lang="en-US" dirty="0"/>
              <a:t>repository : </a:t>
            </a:r>
            <a:r>
              <a:rPr lang="en-US" dirty="0" err="1"/>
              <a:t>nudrum</a:t>
            </a:r>
            <a:r>
              <a:rPr lang="en-US" dirty="0"/>
              <a:t>-drum-machine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NuDrum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/>
              <a:t>nudrum.netlify.com</a:t>
            </a:r>
          </a:p>
        </p:txBody>
      </p:sp>
    </p:spTree>
    <p:extLst>
      <p:ext uri="{BB962C8B-B14F-4D97-AF65-F5344CB8AC3E}">
        <p14:creationId xmlns:p14="http://schemas.microsoft.com/office/powerpoint/2010/main" val="3861645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C95EC-1488-4A17-BF3D-56D6C55E3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9144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Rhythm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A9062D-A7B5-4F85-8AF4-4981FBB2F1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2212848"/>
            <a:ext cx="7315200" cy="9144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it?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88C163-0836-437D-9674-21E4E3159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4483" y="6356350"/>
            <a:ext cx="6138496" cy="365125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912861 Nicola Bombaci –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Politecnico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di Milano Computer Music Representations and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7C18E-6703-49F0-886D-CE724A524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E485AE07-C0AA-4025-9B4B-CEAFF69D1B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16" t="2059" r="29371" b="4498"/>
          <a:stretch/>
        </p:blipFill>
        <p:spPr>
          <a:xfrm>
            <a:off x="9270460" y="758756"/>
            <a:ext cx="2894602" cy="5340487"/>
          </a:xfrm>
          <a:prstGeom prst="rect">
            <a:avLst/>
          </a:prstGeom>
          <a:effectLst>
            <a:innerShdw blurRad="1130300">
              <a:schemeClr val="bg1"/>
            </a:inn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0987C7-2510-485A-B9AC-52F61594FDD3}"/>
              </a:ext>
            </a:extLst>
          </p:cNvPr>
          <p:cNvSpPr txBox="1"/>
          <p:nvPr/>
        </p:nvSpPr>
        <p:spPr>
          <a:xfrm>
            <a:off x="1206230" y="3307404"/>
            <a:ext cx="71788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sense of rhythm was </a:t>
            </a:r>
            <a:r>
              <a:rPr lang="en-US" dirty="0">
                <a:solidFill>
                  <a:schemeClr val="bg1"/>
                </a:solidFill>
              </a:rPr>
              <a:t>developed</a:t>
            </a:r>
            <a:r>
              <a:rPr lang="en-US" dirty="0"/>
              <a:t> in the </a:t>
            </a:r>
            <a:r>
              <a:rPr lang="en-US" dirty="0">
                <a:solidFill>
                  <a:schemeClr val="bg1"/>
                </a:solidFill>
              </a:rPr>
              <a:t>early stages of hominid evolution</a:t>
            </a:r>
            <a:r>
              <a:rPr lang="en-US" dirty="0"/>
              <a:t> by the forces of natural selection to induce battle trance, promote the development of a defense system of early hominids. </a:t>
            </a:r>
          </a:p>
          <a:p>
            <a:endParaRPr lang="en-US" dirty="0"/>
          </a:p>
          <a:p>
            <a:r>
              <a:rPr lang="en-US" dirty="0"/>
              <a:t>In Sub-Saharan Africa it evolved in complex forms such as multi-layered, </a:t>
            </a:r>
            <a:r>
              <a:rPr lang="en-US" dirty="0">
                <a:solidFill>
                  <a:schemeClr val="bg1"/>
                </a:solidFill>
              </a:rPr>
              <a:t>polyrhythm</a:t>
            </a:r>
            <a:r>
              <a:rPr lang="en-US" dirty="0"/>
              <a:t> and simultaneous rhythms in more than one time signature.</a:t>
            </a:r>
          </a:p>
        </p:txBody>
      </p:sp>
    </p:spTree>
    <p:extLst>
      <p:ext uri="{BB962C8B-B14F-4D97-AF65-F5344CB8AC3E}">
        <p14:creationId xmlns:p14="http://schemas.microsoft.com/office/powerpoint/2010/main" val="107888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C95EC-1488-4A17-BF3D-56D6C55E3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9144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Polyrhythm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A9062D-A7B5-4F85-8AF4-4981FBB2F1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2212848"/>
            <a:ext cx="7315200" cy="9144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it?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88C163-0836-437D-9674-21E4E3159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4483" y="6356350"/>
            <a:ext cx="6245500" cy="365125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912861 Nicola Bombaci –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Politecnico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di Milano Computer Music Representations and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7C18E-6703-49F0-886D-CE724A524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987C7-2510-485A-B9AC-52F61594FDD3}"/>
              </a:ext>
            </a:extLst>
          </p:cNvPr>
          <p:cNvSpPr txBox="1"/>
          <p:nvPr/>
        </p:nvSpPr>
        <p:spPr>
          <a:xfrm>
            <a:off x="1206230" y="3307404"/>
            <a:ext cx="7178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bg1"/>
                </a:solidFill>
              </a:rPr>
              <a:t>polyrhythm</a:t>
            </a:r>
            <a:r>
              <a:rPr lang="en-US" dirty="0"/>
              <a:t> is the simultaneous use of two or more </a:t>
            </a:r>
            <a:r>
              <a:rPr lang="en-US" dirty="0">
                <a:solidFill>
                  <a:schemeClr val="bg1"/>
                </a:solidFill>
              </a:rPr>
              <a:t>conflicting rhythms</a:t>
            </a:r>
            <a:r>
              <a:rPr lang="en-US" dirty="0"/>
              <a:t> that are not readily perceived as deriving from one another, or as simple manifestations of the same meter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0B04AB0-E1BD-441F-B0E5-798C0E6C29B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867" t="-1" r="232" b="-271"/>
          <a:stretch/>
        </p:blipFill>
        <p:spPr>
          <a:xfrm rot="5400000">
            <a:off x="6846077" y="2545013"/>
            <a:ext cx="5327961" cy="1758925"/>
          </a:xfrm>
          <a:prstGeom prst="rect">
            <a:avLst/>
          </a:prstGeom>
        </p:spPr>
      </p:pic>
      <p:pic>
        <p:nvPicPr>
          <p:cNvPr id="11" name="Picture 10" descr="A picture containing outdoor, building&#10;&#10;Description automatically generated">
            <a:extLst>
              <a:ext uri="{FF2B5EF4-FFF2-40B4-BE49-F238E27FC236}">
                <a16:creationId xmlns:a16="http://schemas.microsoft.com/office/drawing/2014/main" id="{C35EBBC5-B2A2-474F-84C2-9137A240957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12" r="1547"/>
          <a:stretch/>
        </p:blipFill>
        <p:spPr>
          <a:xfrm rot="5400000">
            <a:off x="8590033" y="2876284"/>
            <a:ext cx="5337613" cy="1106032"/>
          </a:xfrm>
          <a:prstGeom prst="rect">
            <a:avLst/>
          </a:prstGeom>
        </p:spPr>
      </p:pic>
      <p:pic>
        <p:nvPicPr>
          <p:cNvPr id="12" name="ZombyRhythm_Poly">
            <a:hlinkClick r:id="" action="ppaction://media"/>
            <a:extLst>
              <a:ext uri="{FF2B5EF4-FFF2-40B4-BE49-F238E27FC236}">
                <a16:creationId xmlns:a16="http://schemas.microsoft.com/office/drawing/2014/main" id="{94EB06D8-70E4-4A91-84EE-B71BF97CEF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74184" y="271678"/>
            <a:ext cx="312822" cy="312822"/>
          </a:xfrm>
          <a:prstGeom prst="rect">
            <a:avLst/>
          </a:prstGeom>
        </p:spPr>
      </p:pic>
      <p:pic>
        <p:nvPicPr>
          <p:cNvPr id="13" name="ZombyRhythm68Drums_NoPoly">
            <a:hlinkClick r:id="" action="ppaction://media"/>
            <a:extLst>
              <a:ext uri="{FF2B5EF4-FFF2-40B4-BE49-F238E27FC236}">
                <a16:creationId xmlns:a16="http://schemas.microsoft.com/office/drawing/2014/main" id="{CE0EF723-8B20-4F2E-9C45-FD9DD3BA07F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533771" y="271678"/>
            <a:ext cx="344104" cy="3441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401519-738A-41A1-A266-80A613A2EC2D}"/>
              </a:ext>
            </a:extLst>
          </p:cNvPr>
          <p:cNvSpPr txBox="1"/>
          <p:nvPr/>
        </p:nvSpPr>
        <p:spPr>
          <a:xfrm>
            <a:off x="8860936" y="243423"/>
            <a:ext cx="12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Polyrhythm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68E8DD-6AB8-4DDB-9514-4006178ADFAC}"/>
              </a:ext>
            </a:extLst>
          </p:cNvPr>
          <p:cNvSpPr txBox="1"/>
          <p:nvPr/>
        </p:nvSpPr>
        <p:spPr>
          <a:xfrm>
            <a:off x="10836287" y="259064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Simple</a:t>
            </a:r>
          </a:p>
        </p:txBody>
      </p:sp>
    </p:spTree>
    <p:extLst>
      <p:ext uri="{BB962C8B-B14F-4D97-AF65-F5344CB8AC3E}">
        <p14:creationId xmlns:p14="http://schemas.microsoft.com/office/powerpoint/2010/main" val="13419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8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78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C95EC-1488-4A17-BF3D-56D6C55E3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914400"/>
          </a:xfrm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Polyrmetric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A9062D-A7B5-4F85-8AF4-4981FBB2F1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2212848"/>
            <a:ext cx="7315200" cy="9144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it?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88C163-0836-437D-9674-21E4E3159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4483" y="6356350"/>
            <a:ext cx="6206589" cy="365125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912861 Nicola Bombaci –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Politecnico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di Milano Computer Music Representations and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7C18E-6703-49F0-886D-CE724A524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987C7-2510-485A-B9AC-52F61594FDD3}"/>
              </a:ext>
            </a:extLst>
          </p:cNvPr>
          <p:cNvSpPr txBox="1"/>
          <p:nvPr/>
        </p:nvSpPr>
        <p:spPr>
          <a:xfrm>
            <a:off x="1206230" y="3307404"/>
            <a:ext cx="71788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Rhythm in music is characterized by a repeating sequence of stressed and unstressed beats and divided into bars organized by time signature and tempo indications.</a:t>
            </a:r>
          </a:p>
          <a:p>
            <a:endParaRPr lang="en-US" dirty="0"/>
          </a:p>
          <a:p>
            <a:r>
              <a:rPr lang="en-US" i="1" dirty="0">
                <a:solidFill>
                  <a:schemeClr val="bg1"/>
                </a:solidFill>
              </a:rPr>
              <a:t> * Usually, modern drum machine can be set on a single time signature forcing performer to play all the rhythm in a strict way.</a:t>
            </a:r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5BC745ED-8963-411F-9132-FC05C78E31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867"/>
          <a:stretch/>
        </p:blipFill>
        <p:spPr>
          <a:xfrm>
            <a:off x="9265337" y="1389482"/>
            <a:ext cx="2936938" cy="4079036"/>
          </a:xfrm>
          <a:prstGeom prst="rect">
            <a:avLst/>
          </a:prstGeom>
          <a:effectLst>
            <a:innerShdw blurRad="533400" dist="571500" dir="5400000">
              <a:srgbClr val="E3E3E3"/>
            </a:innerShdw>
          </a:effectLst>
        </p:spPr>
      </p:pic>
    </p:spTree>
    <p:extLst>
      <p:ext uri="{BB962C8B-B14F-4D97-AF65-F5344CB8AC3E}">
        <p14:creationId xmlns:p14="http://schemas.microsoft.com/office/powerpoint/2010/main" val="680445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D3A2FA11-152E-4CEC-B8B6-9AF8A75C7E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3C95EC-1488-4A17-BF3D-56D6C55E3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Old School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A9062D-A7B5-4F85-8AF4-4981FBB2F1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Roland TR-8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88C163-0836-437D-9674-21E4E3159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4483" y="6356349"/>
            <a:ext cx="5911517" cy="365125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912861 Nicola Bombaci –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Politecnico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di Milano Computer Music Representations and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7C18E-6703-49F0-886D-CE724A524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505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ircuit board&#10;&#10;Description automatically generated">
            <a:extLst>
              <a:ext uri="{FF2B5EF4-FFF2-40B4-BE49-F238E27FC236}">
                <a16:creationId xmlns:a16="http://schemas.microsoft.com/office/drawing/2014/main" id="{73E3E858-0ADA-4AC4-8C3C-406650C450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l="2427" r="6907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3C95EC-1488-4A17-BF3D-56D6C55E3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A9062D-A7B5-4F85-8AF4-4981FBB2F1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>
            <a:normAutofit/>
          </a:bodyPr>
          <a:lstStyle/>
          <a:p>
            <a:r>
              <a:rPr lang="en-US" i="1" dirty="0" err="1">
                <a:solidFill>
                  <a:schemeClr val="tx1"/>
                </a:solidFill>
              </a:rPr>
              <a:t>Arturia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dirty="0" err="1">
                <a:solidFill>
                  <a:schemeClr val="tx1"/>
                </a:solidFill>
              </a:rPr>
              <a:t>Drumbrute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88C163-0836-437D-9674-21E4E3159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4483" y="6356350"/>
            <a:ext cx="5911517" cy="365125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912861 Nicola Bombaci –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Politecnico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di Milano Computer Music Representations and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7C18E-6703-49F0-886D-CE724A524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933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C95EC-1488-4A17-BF3D-56D6C55E3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9144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Pros &amp; Cons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A9062D-A7B5-4F85-8AF4-4981FBB2F1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2212848"/>
            <a:ext cx="7315200" cy="9144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are they missing?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88C163-0836-437D-9674-21E4E3159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4483" y="6356350"/>
            <a:ext cx="6245500" cy="365125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912861 Nicola Bombaci –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Politecnico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di Milano Computer Music Representations and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7C18E-6703-49F0-886D-CE724A524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987C7-2510-485A-B9AC-52F61594FDD3}"/>
              </a:ext>
            </a:extLst>
          </p:cNvPr>
          <p:cNvSpPr txBox="1"/>
          <p:nvPr/>
        </p:nvSpPr>
        <p:spPr>
          <a:xfrm>
            <a:off x="1206230" y="3307404"/>
            <a:ext cx="33657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</a:rPr>
              <a:t>Hands-On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</a:rPr>
              <a:t>Ready for Live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</a:rPr>
              <a:t>Plug &amp; 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</a:rPr>
              <a:t>Analog taste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11" name="Picture 10" descr="A close up of a person&#10;&#10;Description automatically generated">
            <a:extLst>
              <a:ext uri="{FF2B5EF4-FFF2-40B4-BE49-F238E27FC236}">
                <a16:creationId xmlns:a16="http://schemas.microsoft.com/office/drawing/2014/main" id="{C8DF677E-09E9-423D-834D-54770C19ED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045" t="6741" r="9958" b="15451"/>
          <a:stretch/>
        </p:blipFill>
        <p:spPr>
          <a:xfrm>
            <a:off x="9229725" y="764088"/>
            <a:ext cx="2962276" cy="5336088"/>
          </a:xfrm>
          <a:prstGeom prst="rect">
            <a:avLst/>
          </a:prstGeom>
          <a:effectLst>
            <a:innerShdw blurRad="1270000" dist="520700" dir="5400000">
              <a:srgbClr val="FFFFFF"/>
            </a:inn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B9B54-1AE8-43C7-B0BB-CF67CD64E18D}"/>
              </a:ext>
            </a:extLst>
          </p:cNvPr>
          <p:cNvSpPr txBox="1"/>
          <p:nvPr/>
        </p:nvSpPr>
        <p:spPr>
          <a:xfrm>
            <a:off x="4727448" y="3309633"/>
            <a:ext cx="33657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</a:rPr>
              <a:t>Hard for newbie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</a:rPr>
              <a:t>Constraint music style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</a:rPr>
              <a:t>Expensive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</a:rPr>
              <a:t>Cooperative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82A23B-C8CF-4F1F-9EF4-9BF0525ED988}"/>
              </a:ext>
            </a:extLst>
          </p:cNvPr>
          <p:cNvSpPr txBox="1"/>
          <p:nvPr/>
        </p:nvSpPr>
        <p:spPr>
          <a:xfrm>
            <a:off x="1206230" y="2938072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43BAF6-0973-446B-BF02-D4F53A7D9904}"/>
              </a:ext>
            </a:extLst>
          </p:cNvPr>
          <p:cNvSpPr txBox="1"/>
          <p:nvPr/>
        </p:nvSpPr>
        <p:spPr>
          <a:xfrm>
            <a:off x="4727448" y="2938072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F4C63C-950F-4448-8BED-4B0948442C4D}"/>
              </a:ext>
            </a:extLst>
          </p:cNvPr>
          <p:cNvSpPr/>
          <p:nvPr/>
        </p:nvSpPr>
        <p:spPr>
          <a:xfrm>
            <a:off x="9279229" y="6093912"/>
            <a:ext cx="26079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-apple-system"/>
              </a:rPr>
              <a:t>Photo by </a:t>
            </a:r>
            <a:r>
              <a:rPr lang="en-US" sz="1100" dirty="0" err="1"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mwangi</a:t>
            </a:r>
            <a:r>
              <a:rPr lang="en-US" sz="1100" dirty="0"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100" dirty="0" err="1"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gatheca</a:t>
            </a:r>
            <a:r>
              <a:rPr lang="en-US" sz="1100" dirty="0">
                <a:latin typeface="-apple-system"/>
              </a:rPr>
              <a:t> on </a:t>
            </a:r>
            <a:r>
              <a:rPr lang="en-US" sz="1100" dirty="0" err="1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37999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C95EC-1488-4A17-BF3D-56D6C55E3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9144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to improve 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A9062D-A7B5-4F85-8AF4-4981FBB2F1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2212848"/>
            <a:ext cx="7315200" cy="9144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Looking for a new concept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88C163-0836-437D-9674-21E4E3159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4483" y="6356350"/>
            <a:ext cx="6119040" cy="365125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912861 Nicola Bombaci –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Politecnico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di Milano Computer Music Representations and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7C18E-6703-49F0-886D-CE724A524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987C7-2510-485A-B9AC-52F61594FDD3}"/>
              </a:ext>
            </a:extLst>
          </p:cNvPr>
          <p:cNvSpPr txBox="1"/>
          <p:nvPr/>
        </p:nvSpPr>
        <p:spPr>
          <a:xfrm>
            <a:off x="1206230" y="3307404"/>
            <a:ext cx="71788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u="sng" dirty="0"/>
              <a:t>Patterns</a:t>
            </a:r>
            <a:r>
              <a:rPr lang="en-US" i="1" dirty="0">
                <a:solidFill>
                  <a:schemeClr val="bg1"/>
                </a:solidFill>
              </a:rPr>
              <a:t> to understand rhythm and music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u="sng" dirty="0"/>
              <a:t>Sounds</a:t>
            </a:r>
            <a:r>
              <a:rPr lang="en-US" i="1" dirty="0">
                <a:solidFill>
                  <a:schemeClr val="bg1"/>
                </a:solidFill>
              </a:rPr>
              <a:t> to learn how to mesh instruments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u="sng" dirty="0"/>
              <a:t>Free</a:t>
            </a:r>
            <a:r>
              <a:rPr lang="en-US" i="1" dirty="0"/>
              <a:t> </a:t>
            </a:r>
            <a:r>
              <a:rPr lang="en-US" i="1" dirty="0">
                <a:solidFill>
                  <a:schemeClr val="bg1"/>
                </a:solidFill>
              </a:rPr>
              <a:t>from rhythmical </a:t>
            </a:r>
            <a:r>
              <a:rPr lang="en-US" i="1" u="sng" dirty="0"/>
              <a:t>limits</a:t>
            </a:r>
            <a:r>
              <a:rPr lang="en-US" i="1" dirty="0">
                <a:solidFill>
                  <a:schemeClr val="bg1"/>
                </a:solidFill>
              </a:rPr>
              <a:t> and time signature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u="sng" dirty="0"/>
              <a:t>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u="sng" dirty="0"/>
              <a:t>Minimalist</a:t>
            </a:r>
            <a:r>
              <a:rPr lang="en-US" i="1" dirty="0"/>
              <a:t> </a:t>
            </a:r>
            <a:r>
              <a:rPr lang="en-US" i="1" dirty="0">
                <a:solidFill>
                  <a:schemeClr val="bg1"/>
                </a:solidFill>
              </a:rPr>
              <a:t>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DF677E-09E9-423D-834D-54770C19ED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02" t="5698" r="48058" b="2269"/>
          <a:stretch/>
        </p:blipFill>
        <p:spPr>
          <a:xfrm>
            <a:off x="9279229" y="752475"/>
            <a:ext cx="2912771" cy="53406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E831D9-845A-4ADA-9639-4459C0C4F8AF}"/>
              </a:ext>
            </a:extLst>
          </p:cNvPr>
          <p:cNvSpPr/>
          <p:nvPr/>
        </p:nvSpPr>
        <p:spPr>
          <a:xfrm>
            <a:off x="9279229" y="6093912"/>
            <a:ext cx="26079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Photo by </a:t>
            </a:r>
            <a:r>
              <a:rPr lang="en-US" sz="11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rawpixel</a:t>
            </a:r>
            <a:r>
              <a:rPr lang="en-US" sz="1100" dirty="0"/>
              <a:t> on </a:t>
            </a:r>
            <a:r>
              <a:rPr lang="en-US" sz="11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089501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C95EC-1488-4A17-BF3D-56D6C55E3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9144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A9062D-A7B5-4F85-8AF4-4981FBB2F1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2212848"/>
            <a:ext cx="7315200" cy="914400"/>
          </a:xfrm>
        </p:spPr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88C163-0836-437D-9674-21E4E3159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4483" y="6356350"/>
            <a:ext cx="6284411" cy="365125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912861 Nicola Bombaci –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Politecnico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di Milano Computer Music Representations and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7C18E-6703-49F0-886D-CE724A524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987C7-2510-485A-B9AC-52F61594FDD3}"/>
              </a:ext>
            </a:extLst>
          </p:cNvPr>
          <p:cNvSpPr txBox="1"/>
          <p:nvPr/>
        </p:nvSpPr>
        <p:spPr>
          <a:xfrm>
            <a:off x="1206230" y="3307404"/>
            <a:ext cx="71788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Libraries</a:t>
            </a:r>
          </a:p>
          <a:p>
            <a:r>
              <a:rPr lang="en-US" dirty="0" err="1">
                <a:solidFill>
                  <a:schemeClr val="bg1"/>
                </a:solidFill>
              </a:rPr>
              <a:t>AngularJs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– manage GUI and Objects</a:t>
            </a:r>
          </a:p>
          <a:p>
            <a:r>
              <a:rPr lang="en-US" dirty="0" err="1">
                <a:solidFill>
                  <a:schemeClr val="bg1"/>
                </a:solidFill>
              </a:rPr>
              <a:t>PizzicatoJs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– work with Web Audio API</a:t>
            </a:r>
          </a:p>
          <a:p>
            <a:r>
              <a:rPr lang="en-US" dirty="0">
                <a:solidFill>
                  <a:schemeClr val="bg1"/>
                </a:solidFill>
              </a:rPr>
              <a:t>jQuery </a:t>
            </a:r>
            <a:r>
              <a:rPr lang="en-US" dirty="0"/>
              <a:t>– play front-end effects</a:t>
            </a:r>
          </a:p>
          <a:p>
            <a:endParaRPr lang="en-US" dirty="0"/>
          </a:p>
          <a:p>
            <a:r>
              <a:rPr lang="en-US" dirty="0"/>
              <a:t>Hosting</a:t>
            </a:r>
          </a:p>
          <a:p>
            <a:r>
              <a:rPr lang="en-US" dirty="0" err="1">
                <a:solidFill>
                  <a:schemeClr val="bg1"/>
                </a:solidFill>
              </a:rPr>
              <a:t>Netlify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– commit online</a:t>
            </a:r>
          </a:p>
          <a:p>
            <a:r>
              <a:rPr lang="en-US" dirty="0">
                <a:solidFill>
                  <a:schemeClr val="bg1"/>
                </a:solidFill>
              </a:rPr>
              <a:t>Firebase </a:t>
            </a:r>
            <a:r>
              <a:rPr lang="en-US" dirty="0"/>
              <a:t>– manage storage and database</a:t>
            </a:r>
          </a:p>
        </p:txBody>
      </p:sp>
      <p:pic>
        <p:nvPicPr>
          <p:cNvPr id="7" name="Picture 6" descr="A picture containing object&#10;&#10;Description automatically generated">
            <a:extLst>
              <a:ext uri="{FF2B5EF4-FFF2-40B4-BE49-F238E27FC236}">
                <a16:creationId xmlns:a16="http://schemas.microsoft.com/office/drawing/2014/main" id="{08845BE8-1D7E-4B17-A48F-7AEF8A1F3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4754" y="1254064"/>
            <a:ext cx="2234028" cy="57780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997C75A-BF63-4B22-B567-CECA8C3B0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55780" y="2095522"/>
            <a:ext cx="2371977" cy="650748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8000D94C-495B-4CE1-BC6C-CDBDAEEDA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7775" y="4911776"/>
            <a:ext cx="1952006" cy="530174"/>
          </a:xfrm>
          <a:prstGeom prst="rect">
            <a:avLst/>
          </a:prstGeom>
          <a:solidFill>
            <a:srgbClr val="000000">
              <a:shade val="95000"/>
            </a:srgbClr>
          </a:solidFill>
          <a:ln w="762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1EB9B40D-C3BD-4C90-AEA9-850CD43E33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3756" y="2907932"/>
            <a:ext cx="2036025" cy="726949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3087FFF8-BCC6-4EA8-A347-7B78B65E8C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0332" y="3918761"/>
            <a:ext cx="2382872" cy="67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85928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39D77354-939E-4A26-AE51-B3F9618B14B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478</Words>
  <Application>Microsoft Office PowerPoint</Application>
  <PresentationFormat>Widescreen</PresentationFormat>
  <Paragraphs>96</Paragraphs>
  <Slides>15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-apple-system</vt:lpstr>
      <vt:lpstr>Arial</vt:lpstr>
      <vt:lpstr>Calibri</vt:lpstr>
      <vt:lpstr>Corbel</vt:lpstr>
      <vt:lpstr>Wingdings 2</vt:lpstr>
      <vt:lpstr>Frame</vt:lpstr>
      <vt:lpstr>NuDrum</vt:lpstr>
      <vt:lpstr>Rhythm</vt:lpstr>
      <vt:lpstr>Polyrhythm</vt:lpstr>
      <vt:lpstr>Polyrmetric</vt:lpstr>
      <vt:lpstr>Old School</vt:lpstr>
      <vt:lpstr>New Age</vt:lpstr>
      <vt:lpstr>Pros &amp; Cons</vt:lpstr>
      <vt:lpstr>How to improve it</vt:lpstr>
      <vt:lpstr>Tools</vt:lpstr>
      <vt:lpstr>NuDrum</vt:lpstr>
      <vt:lpstr>Share Patterns</vt:lpstr>
      <vt:lpstr>Unlimited Styles</vt:lpstr>
      <vt:lpstr>Your own Sound</vt:lpstr>
      <vt:lpstr>Demo time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NuDrum</dc:title>
  <dc:creator>Nicola Bombaci</dc:creator>
  <cp:lastModifiedBy>Nicola Bombaci</cp:lastModifiedBy>
  <cp:revision>5</cp:revision>
  <dcterms:created xsi:type="dcterms:W3CDTF">2019-02-01T16:34:32Z</dcterms:created>
  <dcterms:modified xsi:type="dcterms:W3CDTF">2019-02-10T11:08:27Z</dcterms:modified>
</cp:coreProperties>
</file>